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74" r:id="rId2"/>
    <p:sldMasterId id="2147483677" r:id="rId3"/>
  </p:sldMasterIdLst>
  <p:sldIdLst>
    <p:sldId id="256" r:id="rId4"/>
    <p:sldId id="257" r:id="rId5"/>
    <p:sldId id="260" r:id="rId6"/>
    <p:sldId id="264" r:id="rId7"/>
    <p:sldId id="261" r:id="rId8"/>
    <p:sldId id="267" r:id="rId9"/>
    <p:sldId id="268" r:id="rId10"/>
    <p:sldId id="258" r:id="rId11"/>
    <p:sldId id="270" r:id="rId12"/>
    <p:sldId id="262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0261B1-5AD9-480C-BB95-BE0BF7BB3189}">
          <p14:sldIdLst>
            <p14:sldId id="256"/>
            <p14:sldId id="257"/>
            <p14:sldId id="260"/>
            <p14:sldId id="264"/>
            <p14:sldId id="261"/>
            <p14:sldId id="267"/>
            <p14:sldId id="268"/>
            <p14:sldId id="258"/>
            <p14:sldId id="270"/>
            <p14:sldId id="262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574" y="1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0"/>
            <a:ext cx="12192000" cy="2236662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437812" y="0"/>
            <a:ext cx="685800" cy="8985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474" y="100424"/>
            <a:ext cx="838199" cy="767687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896323-F879-9AAF-95BF-3074BEB6B3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209151" y="-1667154"/>
            <a:ext cx="16980228" cy="955137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89152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115D5F6-7815-349B-D652-D3F50D3CAA03}"/>
              </a:ext>
            </a:extLst>
          </p:cNvPr>
          <p:cNvGrpSpPr/>
          <p:nvPr userDrawn="1"/>
        </p:nvGrpSpPr>
        <p:grpSpPr>
          <a:xfrm>
            <a:off x="0" y="0"/>
            <a:ext cx="12192000" cy="2236662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31C926-4CCB-9B50-7AA3-24324C7C618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D0E0DE1-E5D4-7260-01C1-542D5D1F1688}"/>
                </a:ext>
              </a:extLst>
            </p:cNvPr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B380FFE-B6FD-0162-D8D6-6210E4335C8E}"/>
                </a:ext>
              </a:extLst>
            </p:cNvPr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09B9C54-99DA-48B8-523C-7077A32CF3EE}"/>
                </a:ext>
              </a:extLst>
            </p:cNvPr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2733586-02F8-54BE-604A-D8DF6CCF91C1}"/>
                </a:ext>
              </a:extLst>
            </p:cNvPr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6A617CE-F644-5FD4-B3AB-A9B501CE6DC1}"/>
                </a:ext>
              </a:extLst>
            </p:cNvPr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EEEC9A39-321D-BA8B-09B1-0B4CBE3E3469}"/>
                </a:ext>
              </a:extLst>
            </p:cNvPr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967DFA14-D193-5465-814D-CCD08A3392FF}"/>
                </a:ext>
              </a:extLst>
            </p:cNvPr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0FBCE98E-0446-122F-742A-86C4119D3B62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5A871EA4-F7A1-2C93-5CB6-843A2211EA56}"/>
              </a:ext>
            </a:extLst>
          </p:cNvPr>
          <p:cNvSpPr/>
          <p:nvPr userDrawn="1"/>
        </p:nvSpPr>
        <p:spPr>
          <a:xfrm>
            <a:off x="10437812" y="0"/>
            <a:ext cx="685800" cy="8985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C998E9D-4556-06F3-772B-624B631980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209151" y="-1667154"/>
            <a:ext cx="16980228" cy="955137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4B12C11-03A7-79BA-D4EC-73899218CE57}"/>
              </a:ext>
            </a:extLst>
          </p:cNvPr>
          <p:cNvSpPr/>
          <p:nvPr userDrawn="1"/>
        </p:nvSpPr>
        <p:spPr>
          <a:xfrm>
            <a:off x="10392618" y="-136502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70092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091E7-B153-4699-5611-679321738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667DA-B139-442C-1B5C-067AF1E1A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252687-395B-3B10-32EB-E770EC9AC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F0815-154F-EB97-946B-908CF1CAA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94966-2292-0CC9-1C5B-D5E728459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63772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957BB-0C72-3EC4-A997-5310AD7FE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15169-50B8-639E-0AB9-EF2D4794E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A9E72-33FC-5D70-4457-729FEE408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93587-023A-3B58-807C-9EA28F397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141240-D86E-45EE-ECD1-68F3A5C88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35835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ACB62-4A8C-937D-92D7-ED1DA1AB5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4F70D-F4B4-DE07-4031-988EE54FB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46AB6-665B-3D1E-E8E3-513A2CFE1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BDB84-C21D-D29F-7433-637F96978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B98AF-8F92-0037-8E6E-047657D00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6382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1151-2DC6-C5C0-A21D-C3E6EE224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312DD-B312-C2A5-22C7-9B0C653E93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AC6831-0804-8BBF-D9CB-C117581D47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62C69A-DABC-3AF9-E5C6-23A9B6864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6711FF-2911-C999-FE43-AE99ED41E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DDAF81-A499-FED6-0C22-69AF1A5BA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774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2F378-BD47-3489-1189-FF681A5A8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B43F00-CCF2-D92F-39D9-CF7EE9E58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865413-762E-DEFB-FE6E-D92421BE8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E4BD27-024C-D1E1-9AC9-67E18DC34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93A3E4-B35B-CD56-1C62-219A03E6D6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F71B40-82B2-F42F-468D-03932ADF8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DB8AD1-07CC-985C-3582-C0AD1EAED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0312CC-D7CA-F668-C7A9-6AEE129A8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26024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00972-AF4D-F2E1-A24E-0D4C93DC7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45AC7-DB4A-57A0-B6B7-50EF833D7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7A373F-F76E-9B62-E1DB-D06B45459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F30A80-2B09-9403-2AE2-9831C7BB3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6832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C8BF3B-64C1-F1F7-BB70-D4058DAF0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B47C4B-B08F-76A4-672A-10146B913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33D0C0-C0B3-3DDF-A516-18265FAEA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85851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6097B-B8B0-1B17-B663-ECB1A7A27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68C07-5B0B-A35B-4690-45152114D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A515F-2763-6523-A07B-43CCAA15F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39A3F-B39D-7552-6DE6-1F3F46CB2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845D1-EA4D-DE33-24DD-D973F2642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6BECE6-8C9C-94DE-F1F1-64D5A53C3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07108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4DCD8-56EB-1E07-C160-952C92A15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EBE76E-8526-FA12-E0EF-A1B62E3963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012706-0C74-F84D-F240-5601F17B80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C13C4-7C73-9C64-9C23-A72068142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A1DB27-981C-DE9F-DE0A-B6D23C56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C82133-43A8-5CA7-8DE8-5FEE0A88F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8003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D533B-4145-D754-C7C7-3F542FB55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C74EBD-85E2-65DC-2F19-0C77150E5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C94BC-F23B-7222-9C84-AFB40DC62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9BCC5-9506-5D46-0AC0-6E8972BB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B24A8-50EF-92B8-C080-8CD503F5C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414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EF303-721B-63EC-1898-C15AD585A2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92EA8F-6053-EC35-63DC-7C9CA481C4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16457-4FFA-9765-EA57-FE4A074C2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C2148-01CC-5859-42F1-5BF06D7EB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AECD8-E1D9-27F1-DC25-D98BC7C7F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2570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-369277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733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717A62-559D-913D-9B1C-26AB41277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EC2CF-C6D8-71B0-8AE2-0A403DDFE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DCB35-C7F7-F4F2-8968-8BC39DB464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98DBE-45C3-44C6-9FCD-001314116BEF}" type="datetimeFigureOut">
              <a:rPr lang="en-GB" smtClean="0"/>
              <a:t>28/11/2022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28164-0F49-07E0-5572-6A4541CFFA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0E16E-0BAE-218C-7687-231BF9EB76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62E9AB-77FD-40D8-8619-C22432943F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2378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2808B-9BD8-FF5E-A0A3-E720EA9563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4600" dirty="0">
                <a:solidFill>
                  <a:srgbClr val="FFFFFF"/>
                </a:solidFill>
              </a:rPr>
              <a:t>Framework</a:t>
            </a:r>
            <a:br>
              <a:rPr lang="en-GB" sz="4600" dirty="0">
                <a:solidFill>
                  <a:srgbClr val="FFFFFF"/>
                </a:solidFill>
              </a:rPr>
            </a:br>
            <a:r>
              <a:rPr lang="en-GB" sz="4600" dirty="0">
                <a:solidFill>
                  <a:srgbClr val="FFFFFF"/>
                </a:solidFill>
              </a:rPr>
              <a:t>Integrated </a:t>
            </a:r>
            <a:br>
              <a:rPr lang="en-GB" sz="4600" dirty="0">
                <a:solidFill>
                  <a:srgbClr val="FFFFFF"/>
                </a:solidFill>
              </a:rPr>
            </a:br>
            <a:r>
              <a:rPr lang="en-GB" sz="4600" dirty="0">
                <a:solidFill>
                  <a:srgbClr val="FFFFFF"/>
                </a:solidFill>
              </a:rPr>
              <a:t>Sensor</a:t>
            </a:r>
            <a:br>
              <a:rPr lang="en-GB" sz="4600" dirty="0">
                <a:solidFill>
                  <a:srgbClr val="FFFFFF"/>
                </a:solidFill>
              </a:rPr>
            </a:br>
            <a:r>
              <a:rPr lang="en-GB" sz="4600" dirty="0">
                <a:solidFill>
                  <a:srgbClr val="FFFFFF"/>
                </a:solidFill>
              </a:rPr>
              <a:t>Hybrid </a:t>
            </a:r>
            <a:endParaRPr lang="en-US" sz="4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F5753A-12BA-1AA3-D87C-5A17C53221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endParaRPr lang="en-GB" dirty="0">
              <a:solidFill>
                <a:srgbClr val="FFFFFF"/>
              </a:solidFill>
            </a:endParaRPr>
          </a:p>
          <a:p>
            <a:r>
              <a:rPr lang="en-GB" dirty="0">
                <a:solidFill>
                  <a:srgbClr val="FFFFFF"/>
                </a:solidFill>
              </a:rPr>
              <a:t>By Jacob champion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2" name="Slide Number Placeholder 5">
            <a:extLst>
              <a:ext uri="{FF2B5EF4-FFF2-40B4-BE49-F238E27FC236}">
                <a16:creationId xmlns:a16="http://schemas.microsoft.com/office/drawing/2014/main" id="{7D104E35-FC3E-45BC-9A23-DD600A862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3370" y="373799"/>
            <a:ext cx="671334" cy="767687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2000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95563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84E6994-0535-53E2-B738-9F270537B876}"/>
              </a:ext>
            </a:extLst>
          </p:cNvPr>
          <p:cNvSpPr/>
          <p:nvPr/>
        </p:nvSpPr>
        <p:spPr>
          <a:xfrm>
            <a:off x="10427677" y="-130902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FB498D-25C7-1FB2-F6DD-E442780DC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-130902"/>
            <a:ext cx="8831816" cy="1372986"/>
          </a:xfrm>
        </p:spPr>
        <p:txBody>
          <a:bodyPr/>
          <a:lstStyle/>
          <a:p>
            <a:r>
              <a:rPr lang="en-GB" dirty="0"/>
              <a:t>Fish Longevity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EF267-42DF-20BB-95B4-96B069CA91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190750"/>
            <a:ext cx="8825659" cy="24765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Correct PH water parameters.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Attention to fish themselves.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Fish live for the </a:t>
            </a:r>
            <a:r>
              <a:rPr lang="en-GB" dirty="0" err="1">
                <a:solidFill>
                  <a:schemeClr val="bg1"/>
                </a:solidFill>
              </a:rPr>
              <a:t>noms</a:t>
            </a:r>
            <a:r>
              <a:rPr lang="en-GB" dirty="0">
                <a:solidFill>
                  <a:schemeClr val="bg1"/>
                </a:solidFill>
              </a:rPr>
              <a:t> (food) and will never turn them down = reliability.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FB56EE7-C3C5-B1C6-9654-90F081EB5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82180" y="265532"/>
            <a:ext cx="731297" cy="76768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036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85FD-D2A9-AB56-5784-1A9C567C1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A21581-D222-4049-087F-A92383D97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Tracking Project">
            <a:hlinkClick r:id="" action="ppaction://media"/>
            <a:extLst>
              <a:ext uri="{FF2B5EF4-FFF2-40B4-BE49-F238E27FC236}">
                <a16:creationId xmlns:a16="http://schemas.microsoft.com/office/drawing/2014/main" id="{B9B9FBA6-00D0-D0B8-7B8C-4530B9122E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2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3105-035A-323C-909A-696F870BE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8808" y="1690719"/>
            <a:ext cx="4355247" cy="3476562"/>
          </a:xfrm>
        </p:spPr>
        <p:txBody>
          <a:bodyPr anchor="ctr">
            <a:normAutofit/>
          </a:bodyPr>
          <a:lstStyle/>
          <a:p>
            <a:r>
              <a:rPr lang="en-GB" sz="2800" dirty="0">
                <a:solidFill>
                  <a:schemeClr val="tx1"/>
                </a:solidFill>
              </a:rPr>
              <a:t>Implementation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53260-8903-9661-B623-266415F67B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5361" y="1506962"/>
            <a:ext cx="2814141" cy="4265096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1400" cap="none" dirty="0">
                <a:solidFill>
                  <a:srgbClr val="FFFFFF"/>
                </a:solidFill>
              </a:rPr>
              <a:t>Laser (hologram) projected pellets will be created inside a tank to represent players. The fish will be fooled into thinking this is food but will chase by using they're in built-detection Sensors called the lateral line. A system of sensory organs found in fish that are used to sense movement, pressure levels, and vibrations in the surrounding water they are in.</a:t>
            </a:r>
          </a:p>
          <a:p>
            <a:pPr>
              <a:lnSpc>
                <a:spcPct val="90000"/>
              </a:lnSpc>
            </a:pPr>
            <a:endParaRPr lang="en-GB" sz="1400" cap="none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400" cap="none" dirty="0">
                <a:solidFill>
                  <a:srgbClr val="FFFFFF"/>
                </a:solidFill>
              </a:rPr>
              <a:t>Multiple cameras will be capturing the fish from different angles, which then turn it into a 3d model for implementation.</a:t>
            </a:r>
          </a:p>
          <a:p>
            <a:pPr>
              <a:lnSpc>
                <a:spcPct val="90000"/>
              </a:lnSpc>
            </a:pPr>
            <a:endParaRPr lang="en-GB" sz="14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7D104E35-FC3E-45BC-9A23-DD600A862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5218" y="360642"/>
            <a:ext cx="678886" cy="767687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2000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3097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3105-035A-323C-909A-696F870BE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449" y="641133"/>
            <a:ext cx="5428551" cy="552178"/>
          </a:xfrm>
        </p:spPr>
        <p:txBody>
          <a:bodyPr>
            <a:normAutofit/>
          </a:bodyPr>
          <a:lstStyle/>
          <a:p>
            <a:r>
              <a:rPr lang="en-GB" sz="2800" dirty="0">
                <a:solidFill>
                  <a:srgbClr val="EBEBEB"/>
                </a:solidFill>
              </a:rPr>
              <a:t>Unity Implementation </a:t>
            </a:r>
            <a:endParaRPr lang="en-US" sz="2800" dirty="0">
              <a:solidFill>
                <a:srgbClr val="EBEBEB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34FFD3D-33FB-5243-6638-9FD36486F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449" y="2617839"/>
            <a:ext cx="4228012" cy="1622322"/>
          </a:xfrm>
        </p:spPr>
        <p:txBody>
          <a:bodyPr>
            <a:normAutofit/>
          </a:bodyPr>
          <a:lstStyle/>
          <a:p>
            <a:r>
              <a:rPr lang="en-GB" u="sng" cap="none" dirty="0">
                <a:solidFill>
                  <a:schemeClr val="bg1"/>
                </a:solidFill>
              </a:rPr>
              <a:t>In this script, I program the real fish to chase the player fish around the tank.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720E3FFA-05BC-1292-48B1-5547BACD4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42708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7BA6ADAA-2755-812E-0F66-32ECD3C61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3859795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solidFill>
                  <a:schemeClr val="accent1"/>
                </a:solidFill>
              </a:rPr>
              <a:t>Footer Element Sample Object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60AA19-E9C1-E275-CCC9-3D18D35FAB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00" r="-1" b="12593"/>
          <a:stretch/>
        </p:blipFill>
        <p:spPr>
          <a:xfrm>
            <a:off x="5866469" y="682400"/>
            <a:ext cx="4476239" cy="5493200"/>
          </a:xfrm>
          <a:prstGeom prst="rect">
            <a:avLst/>
          </a:prstGeom>
          <a:noFill/>
        </p:spPr>
      </p:pic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9C60F54C-584A-7E38-D55A-7FBBD8C6A8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0599" cy="30479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BCB6237-FB88-43B7-815C-552C7D2D00B0}" type="datetime1">
              <a:rPr lang="en-US" b="1" smtClean="0">
                <a:solidFill>
                  <a:schemeClr val="accent1"/>
                </a:solidFill>
              </a:rPr>
              <a:pPr>
                <a:spcAft>
                  <a:spcPts val="600"/>
                </a:spcAft>
              </a:pPr>
              <a:t>11/28/2022</a:t>
            </a:fld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171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3105-035A-323C-909A-696F870BE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4334" y="1063415"/>
            <a:ext cx="4089633" cy="450504"/>
          </a:xfrm>
        </p:spPr>
        <p:txBody>
          <a:bodyPr>
            <a:normAutofit fontScale="90000"/>
          </a:bodyPr>
          <a:lstStyle/>
          <a:p>
            <a:r>
              <a:rPr lang="en-GB" sz="2800" u="sng" dirty="0">
                <a:solidFill>
                  <a:schemeClr val="bg1"/>
                </a:solidFill>
              </a:rPr>
              <a:t>Unity Implementation </a:t>
            </a:r>
            <a:endParaRPr lang="en-US" sz="2800" u="sng" dirty="0">
              <a:solidFill>
                <a:schemeClr val="bg1"/>
              </a:solidFill>
            </a:endParaRP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1C7CF6D-7BE1-830F-9D00-BD2721361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4148" y="525550"/>
            <a:ext cx="671804" cy="537865"/>
          </a:xfrm>
        </p:spPr>
        <p:txBody>
          <a:bodyPr/>
          <a:lstStyle/>
          <a:p>
            <a:pPr lvl="1">
              <a:spcAft>
                <a:spcPts val="600"/>
              </a:spcAft>
            </a:pPr>
            <a:fld id="{D57F1E4F-1CFF-5643-939E-217C01CDF565}" type="slidenum">
              <a:rPr lang="en-US" smtClean="0">
                <a:solidFill>
                  <a:schemeClr val="bg1"/>
                </a:solidFill>
              </a:rPr>
              <a:pPr lvl="1">
                <a:spcAft>
                  <a:spcPts val="600"/>
                </a:spcAft>
              </a:pPr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6E79A308-9DD1-AA5D-EB17-EFDB45CFB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3859795" cy="304801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Footer Element Sample Object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34FFD3D-33FB-5243-6638-9FD36486F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4334" y="3141717"/>
            <a:ext cx="4089633" cy="1622322"/>
          </a:xfrm>
        </p:spPr>
        <p:txBody>
          <a:bodyPr>
            <a:normAutofit/>
          </a:bodyPr>
          <a:lstStyle/>
          <a:p>
            <a:r>
              <a:rPr lang="en-GB" u="sng" dirty="0">
                <a:solidFill>
                  <a:schemeClr val="bg1"/>
                </a:solidFill>
              </a:rPr>
              <a:t>In this script, I program the real fish to chase the player fish around the tank.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6BA2C51D-6648-EC9E-73D8-051001084F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0599" cy="304799"/>
          </a:xfrm>
        </p:spPr>
        <p:txBody>
          <a:bodyPr/>
          <a:lstStyle/>
          <a:p>
            <a:pPr>
              <a:spcAft>
                <a:spcPts val="600"/>
              </a:spcAft>
            </a:pPr>
            <a:fld id="{6BCB6237-FB88-43B7-815C-552C7D2D00B0}" type="datetime1">
              <a:rPr lang="en-US" b="1" smtClean="0">
                <a:solidFill>
                  <a:schemeClr val="accent1"/>
                </a:solidFill>
              </a:rPr>
              <a:pPr>
                <a:spcAft>
                  <a:spcPts val="600"/>
                </a:spcAft>
              </a:pPr>
              <a:t>11/28/2022</a:t>
            </a:fld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AF3BF251-6AE7-D006-3FC5-F3B41159B4F5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 rotWithShape="1">
          <a:blip r:embed="rId2"/>
          <a:srcRect l="1034" t="-37" r="-78" b="13104"/>
          <a:stretch/>
        </p:blipFill>
        <p:spPr>
          <a:xfrm>
            <a:off x="5975690" y="600867"/>
            <a:ext cx="3641061" cy="565626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73997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C9B970A-7604-B58E-C36F-89B441AE492D}"/>
              </a:ext>
            </a:extLst>
          </p:cNvPr>
          <p:cNvSpPr/>
          <p:nvPr/>
        </p:nvSpPr>
        <p:spPr>
          <a:xfrm>
            <a:off x="10396492" y="-124412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54F13D-3ED6-B039-6D56-0A99CADEE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-155783"/>
            <a:ext cx="8831816" cy="1372986"/>
          </a:xfrm>
        </p:spPr>
        <p:txBody>
          <a:bodyPr/>
          <a:lstStyle/>
          <a:p>
            <a:r>
              <a:rPr lang="en-GB" dirty="0"/>
              <a:t>Unity - Implementation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4633F8-CC8F-B8D4-BBA6-552BDCDAA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35" y="1432997"/>
            <a:ext cx="2436924" cy="2665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14831A-F84A-8E13-F75F-52B5683EE8DA}"/>
              </a:ext>
            </a:extLst>
          </p:cNvPr>
          <p:cNvSpPr txBox="1"/>
          <p:nvPr/>
        </p:nvSpPr>
        <p:spPr>
          <a:xfrm>
            <a:off x="3396343" y="2027026"/>
            <a:ext cx="22761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Creation of prefabs to save time creating the same players, enemies, or items.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65A818-2928-652D-44F8-EF92D12C3E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33" b="65351"/>
          <a:stretch/>
        </p:blipFill>
        <p:spPr>
          <a:xfrm>
            <a:off x="6190880" y="1359500"/>
            <a:ext cx="3744996" cy="23761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F0D74D-6C54-5015-9C79-30B54F2E94CB}"/>
              </a:ext>
            </a:extLst>
          </p:cNvPr>
          <p:cNvSpPr txBox="1"/>
          <p:nvPr/>
        </p:nvSpPr>
        <p:spPr>
          <a:xfrm>
            <a:off x="10161575" y="1888526"/>
            <a:ext cx="203042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Creation of a UI to save the score and a function used by the player script, to let the player know when the game is over!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302F4C-69E4-8751-1395-368124914F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5827"/>
          <a:stretch/>
        </p:blipFill>
        <p:spPr>
          <a:xfrm>
            <a:off x="6416389" y="3983741"/>
            <a:ext cx="3293978" cy="25701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FF6344-1E25-0572-6367-7F840603BC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9524"/>
          <a:stretch/>
        </p:blipFill>
        <p:spPr>
          <a:xfrm>
            <a:off x="111523" y="4314177"/>
            <a:ext cx="3882421" cy="209005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93B093F-AE61-2F5F-205E-856C2A3C2796}"/>
              </a:ext>
            </a:extLst>
          </p:cNvPr>
          <p:cNvSpPr txBox="1"/>
          <p:nvPr/>
        </p:nvSpPr>
        <p:spPr>
          <a:xfrm>
            <a:off x="4268774" y="4751522"/>
            <a:ext cx="20496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This script attached to the food will update the UI and destroy/create another piece of food.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9E43C79-C00A-B52E-7163-1BA2FA7D1C76}"/>
              </a:ext>
            </a:extLst>
          </p:cNvPr>
          <p:cNvCxnSpPr/>
          <p:nvPr/>
        </p:nvCxnSpPr>
        <p:spPr>
          <a:xfrm>
            <a:off x="3141306" y="2504079"/>
            <a:ext cx="255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A2D3527-6B94-E08F-CB4F-BC58632BDFF1}"/>
              </a:ext>
            </a:extLst>
          </p:cNvPr>
          <p:cNvCxnSpPr>
            <a:cxnSpLocks/>
          </p:cNvCxnSpPr>
          <p:nvPr/>
        </p:nvCxnSpPr>
        <p:spPr>
          <a:xfrm>
            <a:off x="4096176" y="5359204"/>
            <a:ext cx="1725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5ECBF76-2FF7-EAEE-7B1A-56724BCF87C0}"/>
              </a:ext>
            </a:extLst>
          </p:cNvPr>
          <p:cNvSpPr txBox="1"/>
          <p:nvPr/>
        </p:nvSpPr>
        <p:spPr>
          <a:xfrm>
            <a:off x="10161574" y="4558985"/>
            <a:ext cx="20304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Here we assign this script to a quad so the food spawns in the correct place.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CB3A58C-07F4-5EFD-2DEB-F76A80A97CAB}"/>
              </a:ext>
            </a:extLst>
          </p:cNvPr>
          <p:cNvCxnSpPr>
            <a:cxnSpLocks/>
          </p:cNvCxnSpPr>
          <p:nvPr/>
        </p:nvCxnSpPr>
        <p:spPr>
          <a:xfrm>
            <a:off x="9849577" y="5365747"/>
            <a:ext cx="2585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37542E8-BB80-829A-66DA-6C6DA25E3441}"/>
              </a:ext>
            </a:extLst>
          </p:cNvPr>
          <p:cNvCxnSpPr>
            <a:cxnSpLocks/>
          </p:cNvCxnSpPr>
          <p:nvPr/>
        </p:nvCxnSpPr>
        <p:spPr>
          <a:xfrm>
            <a:off x="10003752" y="2634290"/>
            <a:ext cx="1827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25EEC43-C03B-D744-5A6E-00FF5A9DE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18417" y="201985"/>
            <a:ext cx="841951" cy="85309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927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3105-035A-323C-909A-696F870BE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711" y="-931600"/>
            <a:ext cx="4355247" cy="3476562"/>
          </a:xfrm>
        </p:spPr>
        <p:txBody>
          <a:bodyPr anchor="ctr">
            <a:normAutofit/>
          </a:bodyPr>
          <a:lstStyle/>
          <a:p>
            <a:r>
              <a:rPr lang="en-GB" sz="2400" u="sng" dirty="0">
                <a:solidFill>
                  <a:schemeClr val="bg1"/>
                </a:solidFill>
              </a:rPr>
              <a:t>Documentation Sony Vegas</a:t>
            </a:r>
            <a:endParaRPr lang="en-US" sz="2400" u="sng" dirty="0">
              <a:solidFill>
                <a:schemeClr val="bg1"/>
              </a:solidFill>
            </a:endParaRPr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7D104E35-FC3E-45BC-9A23-DD600A862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5218" y="360642"/>
            <a:ext cx="678886" cy="767687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2000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6B7F4E-AD3D-6D79-C20E-5DAFC260F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332" y="1272521"/>
            <a:ext cx="5897962" cy="2491889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C58A78-FB82-02AE-685C-49D73DABCB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771" t="27499" r="43771" b="60933"/>
          <a:stretch/>
        </p:blipFill>
        <p:spPr>
          <a:xfrm>
            <a:off x="1468732" y="3114726"/>
            <a:ext cx="2555872" cy="1299367"/>
          </a:xfrm>
          <a:prstGeom prst="rect">
            <a:avLst/>
          </a:prstGeom>
          <a:noFill/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D153536-532A-8B09-CD5C-C841EC278462}"/>
              </a:ext>
            </a:extLst>
          </p:cNvPr>
          <p:cNvSpPr txBox="1">
            <a:spLocks/>
          </p:cNvSpPr>
          <p:nvPr/>
        </p:nvSpPr>
        <p:spPr>
          <a:xfrm>
            <a:off x="552071" y="1527759"/>
            <a:ext cx="4389193" cy="1113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u="sng" dirty="0">
                <a:solidFill>
                  <a:schemeClr val="bg1"/>
                </a:solidFill>
              </a:rPr>
              <a:t>Cropping &amp; Camera Stabilization. </a:t>
            </a:r>
          </a:p>
          <a:p>
            <a:endParaRPr lang="en-GB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032449-3006-E7C7-1410-FDEC0A469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6332" y="3908602"/>
            <a:ext cx="5897962" cy="22734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38281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3105-035A-323C-909A-696F870BE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711" y="-931600"/>
            <a:ext cx="4355247" cy="3476562"/>
          </a:xfrm>
        </p:spPr>
        <p:txBody>
          <a:bodyPr anchor="ctr">
            <a:normAutofit/>
          </a:bodyPr>
          <a:lstStyle/>
          <a:p>
            <a:r>
              <a:rPr lang="en-GB" sz="2400" u="sng" dirty="0">
                <a:solidFill>
                  <a:schemeClr val="bg1"/>
                </a:solidFill>
              </a:rPr>
              <a:t>Documentation Sony Vegas</a:t>
            </a:r>
            <a:endParaRPr lang="en-US" sz="2400" u="sng" dirty="0">
              <a:solidFill>
                <a:schemeClr val="bg1"/>
              </a:solidFill>
            </a:endParaRPr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7D104E35-FC3E-45BC-9A23-DD600A862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5218" y="360642"/>
            <a:ext cx="678886" cy="767687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2000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C6EF83-E95B-C7C3-8B67-416314039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503" y="1304925"/>
            <a:ext cx="8934994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407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8E1D3-B3A7-EE8F-BF54-B8DC9429A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261" y="295729"/>
            <a:ext cx="3189191" cy="11097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What possibilities exist with this technology?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5" name="Picture 4" descr="A cat and golden retriever laying down">
            <a:extLst>
              <a:ext uri="{FF2B5EF4-FFF2-40B4-BE49-F238E27FC236}">
                <a16:creationId xmlns:a16="http://schemas.microsoft.com/office/drawing/2014/main" id="{125CD2A2-63CA-1DA6-4A37-B89968A80A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2" r="9373" b="1"/>
          <a:stretch/>
        </p:blipFill>
        <p:spPr>
          <a:xfrm>
            <a:off x="5896609" y="2650360"/>
            <a:ext cx="4455931" cy="3660445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EE2EE-7D23-6570-3A99-DA2BA71AE4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261" y="2531132"/>
            <a:ext cx="3133726" cy="38989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Pets could act as AI enemies?</a:t>
            </a: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Bring creative worlds more life?</a:t>
            </a: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Instead of a multilayer game with family and friends what about your pet?</a:t>
            </a: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Bring pets with you in AR?</a:t>
            </a:r>
          </a:p>
          <a:p>
            <a:pPr marL="0" indent="0">
              <a:lnSpc>
                <a:spcPct val="90000"/>
              </a:lnSpc>
              <a:buNone/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106B0E84-8DE9-4D6F-89F3-8133D2171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57BB29A-8DC8-40A3-8B9B-07ED3EE84761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6604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8E1D3-B3A7-EE8F-BF54-B8DC9429A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261" y="295729"/>
            <a:ext cx="3189191" cy="11097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What possibilities exist with this technology?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5" name="Picture 4" descr="A cat and golden retriever laying down">
            <a:extLst>
              <a:ext uri="{FF2B5EF4-FFF2-40B4-BE49-F238E27FC236}">
                <a16:creationId xmlns:a16="http://schemas.microsoft.com/office/drawing/2014/main" id="{125CD2A2-63CA-1DA6-4A37-B89968A80A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2" r="9373" b="1"/>
          <a:stretch/>
        </p:blipFill>
        <p:spPr>
          <a:xfrm>
            <a:off x="5896609" y="2650360"/>
            <a:ext cx="4455931" cy="3660445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EE2EE-7D23-6570-3A99-DA2BA71AE4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261" y="2531132"/>
            <a:ext cx="3133726" cy="38989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Pets could act as AI enemies?</a:t>
            </a: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Bring creative worlds more life?</a:t>
            </a: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Instead of a multilayer game with family and friends what about your pet?</a:t>
            </a: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Bring pets with you in AR?</a:t>
            </a:r>
          </a:p>
          <a:p>
            <a:pPr marL="0" indent="0">
              <a:lnSpc>
                <a:spcPct val="90000"/>
              </a:lnSpc>
              <a:buNone/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106B0E84-8DE9-4D6F-89F3-8133D2171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57BB29A-8DC8-40A3-8B9B-07ED3EE84761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49902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F10001029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029" id="{ED3996BA-162B-43C7-B0E2-A5CA4E649741}" vid="{187088E4-27D7-4455-856F-4A44258D82E2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e5aafe7c-971b-4ab7-b039-141ad36acec0}" enabled="0" method="" siteId="{e5aafe7c-971b-4ab7-b039-141ad36acec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1311</TotalTime>
  <Words>366</Words>
  <Application>Microsoft Office PowerPoint</Application>
  <PresentationFormat>Widescreen</PresentationFormat>
  <Paragraphs>57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Wingdings 3</vt:lpstr>
      <vt:lpstr>TF10001029</vt:lpstr>
      <vt:lpstr>Storyboard Layouts</vt:lpstr>
      <vt:lpstr>Custom Design</vt:lpstr>
      <vt:lpstr>Framework Integrated  Sensor Hybrid </vt:lpstr>
      <vt:lpstr>Implementation </vt:lpstr>
      <vt:lpstr>Unity Implementation </vt:lpstr>
      <vt:lpstr>Unity Implementation </vt:lpstr>
      <vt:lpstr>Unity - Implementation</vt:lpstr>
      <vt:lpstr>Documentation Sony Vegas</vt:lpstr>
      <vt:lpstr>Documentation Sony Vegas</vt:lpstr>
      <vt:lpstr>What possibilities exist with this technology?</vt:lpstr>
      <vt:lpstr>What possibilities exist with this technology?</vt:lpstr>
      <vt:lpstr>Fish Longevity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Champion</dc:creator>
  <cp:lastModifiedBy>Champion J (FCES)</cp:lastModifiedBy>
  <cp:revision>10</cp:revision>
  <dcterms:created xsi:type="dcterms:W3CDTF">2022-11-04T13:25:17Z</dcterms:created>
  <dcterms:modified xsi:type="dcterms:W3CDTF">2022-11-28T02:00:59Z</dcterms:modified>
</cp:coreProperties>
</file>

<file path=docProps/thumbnail.jpeg>
</file>